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4" autoAdjust="0"/>
    <p:restoredTop sz="94660"/>
  </p:normalViewPr>
  <p:slideViewPr>
    <p:cSldViewPr>
      <p:cViewPr>
        <p:scale>
          <a:sx n="74" d="100"/>
          <a:sy n="74" d="100"/>
        </p:scale>
        <p:origin x="-3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2E891-C2CB-4C5E-9E0F-5B395DB5840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8AC05-7336-46B0-B231-217D747215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6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Творческий  </a:t>
            </a:r>
            <a:r>
              <a:rPr lang="ru-RU" sz="3600" b="1" dirty="0" smtClean="0"/>
              <a:t>проект</a:t>
            </a:r>
            <a:br>
              <a:rPr lang="ru-RU" sz="3600" b="1" dirty="0" smtClean="0"/>
            </a:br>
            <a:r>
              <a:rPr lang="ru-RU" sz="3600" b="1" dirty="0" smtClean="0"/>
              <a:t>«Игрушки-балансиры»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Работу выполнил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ученик 4б класса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Петруша Никита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7772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0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0"/>
            <a:ext cx="3607048" cy="2423936"/>
          </a:xfrm>
          <a:prstGeom prst="rect">
            <a:avLst/>
          </a:prstGeom>
        </p:spPr>
      </p:pic>
      <p:pic>
        <p:nvPicPr>
          <p:cNvPr id="5" name="Рисунок 4" descr="feedback26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1" y="188640"/>
            <a:ext cx="3264363" cy="2448272"/>
          </a:xfrm>
          <a:prstGeom prst="rect">
            <a:avLst/>
          </a:prstGeom>
        </p:spPr>
      </p:pic>
      <p:pic>
        <p:nvPicPr>
          <p:cNvPr id="6" name="Рисунок 5" descr="unnam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555032"/>
            <a:ext cx="2664296" cy="3552395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2996952"/>
            <a:ext cx="4644516" cy="30963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23728" y="5949280"/>
            <a:ext cx="4772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cs typeface="AngsanaUPC" pitchFamily="18" charset="-34"/>
              </a:rPr>
              <a:t>Игрушки-балансиры</a:t>
            </a:r>
            <a:endParaRPr lang="ru-RU" sz="4000" b="1" dirty="0"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0"/>
            <a:ext cx="8208912" cy="612068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</a:t>
            </a:r>
            <a:r>
              <a:rPr lang="ru-RU" sz="2200" b="1" dirty="0" smtClean="0"/>
              <a:t>Гипотеза:</a:t>
            </a:r>
            <a:r>
              <a:rPr lang="ru-RU" sz="2200" dirty="0" smtClean="0"/>
              <a:t> </a:t>
            </a:r>
            <a:br>
              <a:rPr lang="ru-RU" sz="2200" dirty="0" smtClean="0"/>
            </a:br>
            <a:r>
              <a:rPr lang="ru-RU" sz="2200" dirty="0" smtClean="0"/>
              <a:t>Я предполагаю, что применив знания о равновесии и балансе можно самому сделать игрушку-балансир.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/>
              <a:t>Цели работы: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1. Изучить основы понятия о равновесии, центре тяжести, точке опоры.</a:t>
            </a:r>
            <a:br>
              <a:rPr lang="ru-RU" sz="2200" dirty="0" smtClean="0"/>
            </a:br>
            <a:r>
              <a:rPr lang="ru-RU" sz="2200" dirty="0" smtClean="0"/>
              <a:t>2. Проделать опыты, демонстрирующие разные виды равновесия.</a:t>
            </a:r>
            <a:br>
              <a:rPr lang="ru-RU" sz="2200" dirty="0" smtClean="0"/>
            </a:br>
            <a:r>
              <a:rPr lang="ru-RU" sz="2200" dirty="0" smtClean="0"/>
              <a:t>3. Самостоятельно изготовить игрушку-балансир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/>
              <a:t>Задачи: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1.Уравновесить различные предметы на основе законов равновесия.</a:t>
            </a:r>
            <a:br>
              <a:rPr lang="ru-RU" sz="2200" dirty="0" smtClean="0"/>
            </a:br>
            <a:r>
              <a:rPr lang="ru-RU" sz="2200" dirty="0" smtClean="0"/>
              <a:t>2.Рассказать и показать ребятам результаты опытов.</a:t>
            </a:r>
            <a:br>
              <a:rPr lang="ru-RU" sz="2200" dirty="0" smtClean="0"/>
            </a:br>
            <a:r>
              <a:rPr lang="ru-RU" sz="2200" dirty="0" smtClean="0"/>
              <a:t>3.Исследовать, как люди  используют знания о равновесии.</a:t>
            </a:r>
            <a:br>
              <a:rPr lang="ru-RU" sz="2200" dirty="0" smtClean="0"/>
            </a:br>
            <a:r>
              <a:rPr lang="ru-RU" sz="2200" dirty="0" smtClean="0"/>
              <a:t>4.Изготовить игрушки, действие которых основано на законах равновесия.</a:t>
            </a:r>
            <a:br>
              <a:rPr lang="ru-RU" sz="2200" dirty="0" smtClean="0"/>
            </a:br>
            <a:r>
              <a:rPr lang="ru-RU" sz="2200" dirty="0" smtClean="0"/>
              <a:t> </a:t>
            </a:r>
            <a:br>
              <a:rPr lang="ru-RU" sz="2200" dirty="0" smtClean="0"/>
            </a:br>
            <a:r>
              <a:rPr lang="ru-RU" sz="2200" b="1" dirty="0" smtClean="0"/>
              <a:t>Объект исследования.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Равновесные системы,  созданные с помощью подручных материалов: вилок, пробок, кувшина, авторучки, ремня  и других предметов. </a:t>
            </a:r>
            <a:br>
              <a:rPr lang="ru-RU" sz="2200" dirty="0" smtClean="0"/>
            </a:br>
            <a:r>
              <a:rPr lang="ru-RU" sz="2200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Виды равновесия</a:t>
            </a:r>
            <a:endParaRPr lang="ru-RU" b="1" dirty="0"/>
          </a:p>
        </p:txBody>
      </p:sp>
      <p:pic>
        <p:nvPicPr>
          <p:cNvPr id="4" name="Рисунок 3" descr="Снимок.PNG"/>
          <p:cNvPicPr>
            <a:picLocks noChangeAspect="1"/>
          </p:cNvPicPr>
          <p:nvPr/>
        </p:nvPicPr>
        <p:blipFill>
          <a:blip r:embed="rId2" cstate="print"/>
          <a:srcRect l="7276" t="17911" r="37950" b="41086"/>
          <a:stretch>
            <a:fillRect/>
          </a:stretch>
        </p:blipFill>
        <p:spPr>
          <a:xfrm>
            <a:off x="251520" y="908720"/>
            <a:ext cx="4608512" cy="2119915"/>
          </a:xfrm>
          <a:prstGeom prst="rect">
            <a:avLst/>
          </a:prstGeom>
        </p:spPr>
      </p:pic>
      <p:pic>
        <p:nvPicPr>
          <p:cNvPr id="5" name="Рисунок 4" descr="Снимок 2.PNG"/>
          <p:cNvPicPr>
            <a:picLocks noChangeAspect="1"/>
          </p:cNvPicPr>
          <p:nvPr/>
        </p:nvPicPr>
        <p:blipFill>
          <a:blip r:embed="rId3" cstate="print"/>
          <a:srcRect t="10316" r="23617" b="8426"/>
          <a:stretch>
            <a:fillRect/>
          </a:stretch>
        </p:blipFill>
        <p:spPr>
          <a:xfrm>
            <a:off x="0" y="2924944"/>
            <a:ext cx="4945166" cy="3672408"/>
          </a:xfrm>
          <a:prstGeom prst="rect">
            <a:avLst/>
          </a:prstGeom>
        </p:spPr>
      </p:pic>
      <p:pic>
        <p:nvPicPr>
          <p:cNvPr id="6" name="Рисунок 5" descr="Снимок 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980728"/>
            <a:ext cx="4477938" cy="1809945"/>
          </a:xfrm>
          <a:prstGeom prst="rect">
            <a:avLst/>
          </a:prstGeom>
        </p:spPr>
      </p:pic>
      <p:pic>
        <p:nvPicPr>
          <p:cNvPr id="7" name="Рисунок 6" descr="Снимок3.PNG"/>
          <p:cNvPicPr>
            <a:picLocks noChangeAspect="1"/>
          </p:cNvPicPr>
          <p:nvPr/>
        </p:nvPicPr>
        <p:blipFill>
          <a:blip r:embed="rId5" cstate="print"/>
          <a:srcRect l="19044" t="28573" r="22361" b="9086"/>
          <a:stretch>
            <a:fillRect/>
          </a:stretch>
        </p:blipFill>
        <p:spPr>
          <a:xfrm>
            <a:off x="5220072" y="2852936"/>
            <a:ext cx="360040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ru-RU" b="1" dirty="0" smtClean="0"/>
              <a:t>Опыты</a:t>
            </a:r>
            <a:endParaRPr lang="ru-RU" b="1" dirty="0"/>
          </a:p>
        </p:txBody>
      </p:sp>
      <p:pic>
        <p:nvPicPr>
          <p:cNvPr id="1027" name="Picture 3" descr="C:\Users\fsa\Downloads\IMG-20230212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0" y="1844824"/>
            <a:ext cx="2613734" cy="348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sa\Downloads\IMG-20230212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1772816"/>
            <a:ext cx="2817737" cy="37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fsa\Downloads\IMG-20230212-WA0001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286" y="1772816"/>
            <a:ext cx="2841408" cy="378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07126" y="5949280"/>
            <a:ext cx="4065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Опыт 1. Предметы, висящие в воздухе.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sa\Downloads\20230212_2138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64484" y="984147"/>
            <a:ext cx="5580111" cy="418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fsa\Downloads\20230212_2139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90010" y="958161"/>
            <a:ext cx="5580110" cy="418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6237312"/>
            <a:ext cx="3066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Опыт 2. Вилки на зубочистке.</a:t>
            </a:r>
          </a:p>
        </p:txBody>
      </p:sp>
    </p:spTree>
    <p:extLst>
      <p:ext uri="{BB962C8B-B14F-4D97-AF65-F5344CB8AC3E}">
        <p14:creationId xmlns:p14="http://schemas.microsoft.com/office/powerpoint/2010/main" val="327353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wGxhDl8IFI.jpg"/>
          <p:cNvPicPr>
            <a:picLocks noChangeAspect="1"/>
          </p:cNvPicPr>
          <p:nvPr/>
        </p:nvPicPr>
        <p:blipFill rotWithShape="1">
          <a:blip r:embed="rId2" cstate="print"/>
          <a:srcRect l="-3494" t="718" r="6103" b="10406"/>
          <a:stretch/>
        </p:blipFill>
        <p:spPr>
          <a:xfrm>
            <a:off x="683567" y="201261"/>
            <a:ext cx="3436369" cy="5574897"/>
          </a:xfrm>
          <a:prstGeom prst="rect">
            <a:avLst/>
          </a:prstGeom>
        </p:spPr>
      </p:pic>
      <p:pic>
        <p:nvPicPr>
          <p:cNvPr id="3" name="Рисунок 2" descr="FUQIbQef-j8.jpg"/>
          <p:cNvPicPr>
            <a:picLocks noChangeAspect="1"/>
          </p:cNvPicPr>
          <p:nvPr/>
        </p:nvPicPr>
        <p:blipFill rotWithShape="1">
          <a:blip r:embed="rId3" cstate="print"/>
          <a:srcRect b="8922"/>
          <a:stretch/>
        </p:blipFill>
        <p:spPr>
          <a:xfrm>
            <a:off x="4745333" y="201261"/>
            <a:ext cx="3443055" cy="55748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31381" y="6097568"/>
            <a:ext cx="3009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Опыт 3. Авторучка и ремень.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7772400" cy="1008111"/>
          </a:xfrm>
        </p:spPr>
        <p:txBody>
          <a:bodyPr/>
          <a:lstStyle/>
          <a:p>
            <a:r>
              <a:rPr lang="ru-RU" b="1" dirty="0" smtClean="0"/>
              <a:t>Игрушка «Бабочка»</a:t>
            </a:r>
            <a:endParaRPr lang="ru-RU" b="1" dirty="0"/>
          </a:p>
        </p:txBody>
      </p:sp>
      <p:pic>
        <p:nvPicPr>
          <p:cNvPr id="4" name="Рисунок 3" descr="P_20200309_175004_p.jpg"/>
          <p:cNvPicPr>
            <a:picLocks noChangeAspect="1"/>
          </p:cNvPicPr>
          <p:nvPr/>
        </p:nvPicPr>
        <p:blipFill rotWithShape="1">
          <a:blip r:embed="rId2" cstate="print"/>
          <a:srcRect r="2832" b="4774"/>
          <a:stretch/>
        </p:blipFill>
        <p:spPr>
          <a:xfrm>
            <a:off x="229741" y="1268760"/>
            <a:ext cx="2681892" cy="4672520"/>
          </a:xfrm>
          <a:prstGeom prst="rect">
            <a:avLst/>
          </a:prstGeom>
        </p:spPr>
      </p:pic>
      <p:pic>
        <p:nvPicPr>
          <p:cNvPr id="5" name="Рисунок 4" descr="P_20200309_175035_p.jpg"/>
          <p:cNvPicPr>
            <a:picLocks noChangeAspect="1"/>
          </p:cNvPicPr>
          <p:nvPr/>
        </p:nvPicPr>
        <p:blipFill rotWithShape="1">
          <a:blip r:embed="rId3" cstate="print"/>
          <a:srcRect b="3948"/>
          <a:stretch/>
        </p:blipFill>
        <p:spPr>
          <a:xfrm>
            <a:off x="3186272" y="1268760"/>
            <a:ext cx="2736304" cy="4672520"/>
          </a:xfrm>
          <a:prstGeom prst="rect">
            <a:avLst/>
          </a:prstGeom>
        </p:spPr>
      </p:pic>
      <p:pic>
        <p:nvPicPr>
          <p:cNvPr id="6" name="Рисунок 5" descr="P_20200309_175040_p.jpg"/>
          <p:cNvPicPr>
            <a:picLocks noChangeAspect="1"/>
          </p:cNvPicPr>
          <p:nvPr/>
        </p:nvPicPr>
        <p:blipFill rotWithShape="1">
          <a:blip r:embed="rId4" cstate="print"/>
          <a:srcRect b="8949"/>
          <a:stretch/>
        </p:blipFill>
        <p:spPr>
          <a:xfrm>
            <a:off x="6064258" y="1268760"/>
            <a:ext cx="2904732" cy="47018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67744" y="6165304"/>
            <a:ext cx="4148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Игрушка № 1. Балансирующая бабочка.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rmAutofit/>
          </a:bodyPr>
          <a:lstStyle/>
          <a:p>
            <a:r>
              <a:rPr lang="ru-RU" b="1" dirty="0" smtClean="0"/>
              <a:t>Игрушка «Неваляшка»</a:t>
            </a:r>
            <a:endParaRPr lang="ru-RU" b="1" dirty="0"/>
          </a:p>
        </p:txBody>
      </p:sp>
      <p:pic>
        <p:nvPicPr>
          <p:cNvPr id="3074" name="Picture 2" descr="C:\Users\fsa\Downloads\IMG_20210225_132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213" y="1287098"/>
            <a:ext cx="3503434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fsa\Downloads\IMG_20210225_1323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87098"/>
            <a:ext cx="3450044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18895" y="6309320"/>
            <a:ext cx="2737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Игрушка №2. Неваляшка.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Заключение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7128792" cy="51125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Я  рассмотрел, что такое равновесие. Какие бывают виды равновесия.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Из опытов убедился, что от положения центра тяжести зависит равновесие предмета.  Равновесие устойчивое в том случае, если  через центр тяжести  и точку опоры  провести вертикальную линию, и  центр тяжести будет под точкой опоры или они будут расположены как можно ближе друг к другу.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Гипотеза моего исследования подтвердилась.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Я смог уравновесить различные  предметы, зная законы равновесия.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Мне стал понятен принцип работы неваляшки, балансирующей птички. Я смог сам сделать игрушки-балансиры.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Я рассмотрел, как люди научились применять эти знания в быту, на стройке, в кораблестроении, в цирке и во многих и многих отраслях.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182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Творческий  проект «Игрушки-балансиры»</vt:lpstr>
      <vt:lpstr>Презентация PowerPoint</vt:lpstr>
      <vt:lpstr>    Гипотеза:  Я предполагаю, что применив знания о равновесии и балансе можно самому сделать игрушку-балансир.  Цели работы:  1. Изучить основы понятия о равновесии, центре тяжести, точке опоры. 2. Проделать опыты, демонстрирующие разные виды равновесия. 3. Самостоятельно изготовить игрушку-балансир  Задачи: 1.Уравновесить различные предметы на основе законов равновесия. 2.Рассказать и показать ребятам результаты опытов. 3.Исследовать, как люди  используют знания о равновесии. 4.Изготовить игрушки, действие которых основано на законах равновесия.   Объект исследования. Равновесные системы,  созданные с помощью подручных материалов: вилок, пробок, кувшина, авторучки, ремня  и других предметов.      </vt:lpstr>
      <vt:lpstr>Виды равновесия</vt:lpstr>
      <vt:lpstr>Опыты</vt:lpstr>
      <vt:lpstr>Презентация PowerPoint</vt:lpstr>
      <vt:lpstr>Презентация PowerPoint</vt:lpstr>
      <vt:lpstr>Игрушка «Бабочка»</vt:lpstr>
      <vt:lpstr>Игрушка «Неваляшка»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Учебно-исследовательский проект «Игрушки-балансиры»</dc:title>
  <dc:creator>111</dc:creator>
  <cp:lastModifiedBy>rap.</cp:lastModifiedBy>
  <cp:revision>7</cp:revision>
  <dcterms:created xsi:type="dcterms:W3CDTF">2020-03-09T21:10:48Z</dcterms:created>
  <dcterms:modified xsi:type="dcterms:W3CDTF">2023-02-20T09:08:39Z</dcterms:modified>
</cp:coreProperties>
</file>